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0"/>
  </p:notesMasterIdLst>
  <p:sldIdLst>
    <p:sldId id="268" r:id="rId6"/>
    <p:sldId id="265" r:id="rId7"/>
    <p:sldId id="266" r:id="rId8"/>
    <p:sldId id="267" r:id="rId9"/>
    <p:sldId id="258" r:id="rId10"/>
    <p:sldId id="259" r:id="rId11"/>
    <p:sldId id="260" r:id="rId12"/>
    <p:sldId id="263" r:id="rId13"/>
    <p:sldId id="261" r:id="rId14"/>
    <p:sldId id="262" r:id="rId15"/>
    <p:sldId id="269" r:id="rId16"/>
    <p:sldId id="270" r:id="rId17"/>
    <p:sldId id="27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E19C5-CA2D-4682-B865-3A7E31BD0EA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A3596-0C24-4DC2-A675-4E8D522BFD3E}">
      <dgm:prSet phldrT="[Text]"/>
      <dgm:spPr/>
      <dgm:t>
        <a:bodyPr/>
        <a:lstStyle/>
        <a:p>
          <a:r>
            <a:rPr lang="en-US"/>
            <a:t>Tokenization</a:t>
          </a:r>
        </a:p>
      </dgm:t>
    </dgm:pt>
    <dgm:pt modelId="{CB1724C1-387A-4BC0-B246-816D3DD778A9}" type="parTrans" cxnId="{FEA9091D-C111-4918-B2AE-4B4174478130}">
      <dgm:prSet/>
      <dgm:spPr/>
      <dgm:t>
        <a:bodyPr/>
        <a:lstStyle/>
        <a:p>
          <a:endParaRPr lang="en-US"/>
        </a:p>
      </dgm:t>
    </dgm:pt>
    <dgm:pt modelId="{A5B61CF0-F285-4A9D-8387-8BBCF724678A}" type="sibTrans" cxnId="{FEA9091D-C111-4918-B2AE-4B4174478130}">
      <dgm:prSet/>
      <dgm:spPr/>
      <dgm:t>
        <a:bodyPr/>
        <a:lstStyle/>
        <a:p>
          <a:endParaRPr lang="en-US"/>
        </a:p>
      </dgm:t>
    </dgm:pt>
    <dgm:pt modelId="{74CC35FA-EF71-4977-B4C2-221FB6637238}">
      <dgm:prSet/>
      <dgm:spPr/>
      <dgm:t>
        <a:bodyPr/>
        <a:lstStyle/>
        <a:p>
          <a:r>
            <a:rPr lang="en-US" dirty="0"/>
            <a:t>Remove numbers/punctuation/symbols/</a:t>
          </a:r>
          <a:r>
            <a:rPr lang="en-US" dirty="0" err="1"/>
            <a:t>etc</a:t>
          </a:r>
          <a:endParaRPr lang="en-US" dirty="0"/>
        </a:p>
      </dgm:t>
    </dgm:pt>
    <dgm:pt modelId="{E29C895F-20A7-4F30-AA34-44E4AD333C91}" type="parTrans" cxnId="{163286BA-A48D-437A-B7D0-DC32FD94CC9B}">
      <dgm:prSet/>
      <dgm:spPr/>
      <dgm:t>
        <a:bodyPr/>
        <a:lstStyle/>
        <a:p>
          <a:endParaRPr lang="en-US"/>
        </a:p>
      </dgm:t>
    </dgm:pt>
    <dgm:pt modelId="{F3493A62-BA65-410B-A892-FFC822FA25E7}" type="sibTrans" cxnId="{163286BA-A48D-437A-B7D0-DC32FD94CC9B}">
      <dgm:prSet/>
      <dgm:spPr/>
      <dgm:t>
        <a:bodyPr/>
        <a:lstStyle/>
        <a:p>
          <a:endParaRPr lang="en-US"/>
        </a:p>
      </dgm:t>
    </dgm:pt>
    <dgm:pt modelId="{6CF43CF7-5923-4B19-AF00-1EA34F208C95}">
      <dgm:prSet/>
      <dgm:spPr/>
      <dgm:t>
        <a:bodyPr/>
        <a:lstStyle/>
        <a:p>
          <a:r>
            <a:rPr lang="en-US" dirty="0"/>
            <a:t>Standardize letter cases (to lower)</a:t>
          </a:r>
        </a:p>
      </dgm:t>
    </dgm:pt>
    <dgm:pt modelId="{21F45726-3CB1-4079-8D71-18C029196091}" type="parTrans" cxnId="{7ED7D7A8-D7FB-44A6-A638-D72C82F1BF31}">
      <dgm:prSet/>
      <dgm:spPr/>
      <dgm:t>
        <a:bodyPr/>
        <a:lstStyle/>
        <a:p>
          <a:endParaRPr lang="en-US"/>
        </a:p>
      </dgm:t>
    </dgm:pt>
    <dgm:pt modelId="{E0FABE4C-0896-4E9E-A0CC-C49BA3DE5E61}" type="sibTrans" cxnId="{7ED7D7A8-D7FB-44A6-A638-D72C82F1BF31}">
      <dgm:prSet/>
      <dgm:spPr/>
      <dgm:t>
        <a:bodyPr/>
        <a:lstStyle/>
        <a:p>
          <a:endParaRPr lang="en-US"/>
        </a:p>
      </dgm:t>
    </dgm:pt>
    <dgm:pt modelId="{7909D1CC-A169-4F65-A714-10228EFBE17E}">
      <dgm:prSet/>
      <dgm:spPr/>
      <dgm:t>
        <a:bodyPr/>
        <a:lstStyle/>
        <a:p>
          <a:r>
            <a:rPr lang="en-US"/>
            <a:t>Remove stop-words</a:t>
          </a:r>
          <a:endParaRPr lang="en-US" dirty="0"/>
        </a:p>
      </dgm:t>
    </dgm:pt>
    <dgm:pt modelId="{317F26B6-D9F2-443D-8046-B18F277E7089}" type="parTrans" cxnId="{C162999F-213B-41D5-A098-38031F7E1C6B}">
      <dgm:prSet/>
      <dgm:spPr/>
      <dgm:t>
        <a:bodyPr/>
        <a:lstStyle/>
        <a:p>
          <a:endParaRPr lang="en-US"/>
        </a:p>
      </dgm:t>
    </dgm:pt>
    <dgm:pt modelId="{DFEF5CA6-4F9E-416B-95C4-7B06A3ABE0A5}" type="sibTrans" cxnId="{C162999F-213B-41D5-A098-38031F7E1C6B}">
      <dgm:prSet/>
      <dgm:spPr/>
      <dgm:t>
        <a:bodyPr/>
        <a:lstStyle/>
        <a:p>
          <a:endParaRPr lang="en-US"/>
        </a:p>
      </dgm:t>
    </dgm:pt>
    <dgm:pt modelId="{6C20C567-2A76-4C1A-8401-076BC2FDB80B}">
      <dgm:prSet/>
      <dgm:spPr/>
      <dgm:t>
        <a:bodyPr/>
        <a:lstStyle/>
        <a:p>
          <a:r>
            <a:rPr lang="en-US" dirty="0"/>
            <a:t>Word base and word stems</a:t>
          </a:r>
        </a:p>
      </dgm:t>
    </dgm:pt>
    <dgm:pt modelId="{A5831332-7092-44BC-BB37-9032ABC04855}" type="parTrans" cxnId="{483AC83A-B9DF-4C11-A8A9-35924F547927}">
      <dgm:prSet/>
      <dgm:spPr/>
      <dgm:t>
        <a:bodyPr/>
        <a:lstStyle/>
        <a:p>
          <a:endParaRPr lang="en-US"/>
        </a:p>
      </dgm:t>
    </dgm:pt>
    <dgm:pt modelId="{19BA0773-F86C-40EE-B0C0-763058F850F4}" type="sibTrans" cxnId="{483AC83A-B9DF-4C11-A8A9-35924F547927}">
      <dgm:prSet/>
      <dgm:spPr/>
      <dgm:t>
        <a:bodyPr/>
        <a:lstStyle/>
        <a:p>
          <a:endParaRPr lang="en-US"/>
        </a:p>
      </dgm:t>
    </dgm:pt>
    <dgm:pt modelId="{D6A12DDD-6931-4554-B36D-92EA76FEC113}" type="pres">
      <dgm:prSet presAssocID="{A9FE19C5-CA2D-4682-B865-3A7E31BD0EA6}" presName="outerComposite" presStyleCnt="0">
        <dgm:presLayoutVars>
          <dgm:chMax val="5"/>
          <dgm:dir/>
          <dgm:resizeHandles val="exact"/>
        </dgm:presLayoutVars>
      </dgm:prSet>
      <dgm:spPr/>
    </dgm:pt>
    <dgm:pt modelId="{8D652E34-5C54-4883-9C20-2A457BF580D4}" type="pres">
      <dgm:prSet presAssocID="{A9FE19C5-CA2D-4682-B865-3A7E31BD0EA6}" presName="dummyMaxCanvas" presStyleCnt="0">
        <dgm:presLayoutVars/>
      </dgm:prSet>
      <dgm:spPr/>
    </dgm:pt>
    <dgm:pt modelId="{F382C28B-1572-4A75-BE74-CB6D6D20FA3F}" type="pres">
      <dgm:prSet presAssocID="{A9FE19C5-CA2D-4682-B865-3A7E31BD0EA6}" presName="FiveNodes_1" presStyleLbl="node1" presStyleIdx="0" presStyleCnt="5">
        <dgm:presLayoutVars>
          <dgm:bulletEnabled val="1"/>
        </dgm:presLayoutVars>
      </dgm:prSet>
      <dgm:spPr/>
    </dgm:pt>
    <dgm:pt modelId="{A234EF3D-C275-45D0-B961-DBF9E5EF36E5}" type="pres">
      <dgm:prSet presAssocID="{A9FE19C5-CA2D-4682-B865-3A7E31BD0EA6}" presName="FiveNodes_2" presStyleLbl="node1" presStyleIdx="1" presStyleCnt="5">
        <dgm:presLayoutVars>
          <dgm:bulletEnabled val="1"/>
        </dgm:presLayoutVars>
      </dgm:prSet>
      <dgm:spPr/>
    </dgm:pt>
    <dgm:pt modelId="{44620A11-3F48-4E23-93FC-381CA4715859}" type="pres">
      <dgm:prSet presAssocID="{A9FE19C5-CA2D-4682-B865-3A7E31BD0EA6}" presName="FiveNodes_3" presStyleLbl="node1" presStyleIdx="2" presStyleCnt="5">
        <dgm:presLayoutVars>
          <dgm:bulletEnabled val="1"/>
        </dgm:presLayoutVars>
      </dgm:prSet>
      <dgm:spPr/>
    </dgm:pt>
    <dgm:pt modelId="{250F4CF2-5AA4-4156-AEE9-BA5E7A22833F}" type="pres">
      <dgm:prSet presAssocID="{A9FE19C5-CA2D-4682-B865-3A7E31BD0EA6}" presName="FiveNodes_4" presStyleLbl="node1" presStyleIdx="3" presStyleCnt="5">
        <dgm:presLayoutVars>
          <dgm:bulletEnabled val="1"/>
        </dgm:presLayoutVars>
      </dgm:prSet>
      <dgm:spPr/>
    </dgm:pt>
    <dgm:pt modelId="{BA880BED-B9A2-4473-A368-390EED2B2DDF}" type="pres">
      <dgm:prSet presAssocID="{A9FE19C5-CA2D-4682-B865-3A7E31BD0EA6}" presName="FiveNodes_5" presStyleLbl="node1" presStyleIdx="4" presStyleCnt="5">
        <dgm:presLayoutVars>
          <dgm:bulletEnabled val="1"/>
        </dgm:presLayoutVars>
      </dgm:prSet>
      <dgm:spPr/>
    </dgm:pt>
    <dgm:pt modelId="{718C2952-7B01-41EF-8BFB-A8CBBDA7EC2C}" type="pres">
      <dgm:prSet presAssocID="{A9FE19C5-CA2D-4682-B865-3A7E31BD0EA6}" presName="FiveConn_1-2" presStyleLbl="fgAccFollowNode1" presStyleIdx="0" presStyleCnt="4">
        <dgm:presLayoutVars>
          <dgm:bulletEnabled val="1"/>
        </dgm:presLayoutVars>
      </dgm:prSet>
      <dgm:spPr/>
    </dgm:pt>
    <dgm:pt modelId="{BD72D364-EDA4-437A-BD67-301C96D975E6}" type="pres">
      <dgm:prSet presAssocID="{A9FE19C5-CA2D-4682-B865-3A7E31BD0EA6}" presName="FiveConn_2-3" presStyleLbl="fgAccFollowNode1" presStyleIdx="1" presStyleCnt="4">
        <dgm:presLayoutVars>
          <dgm:bulletEnabled val="1"/>
        </dgm:presLayoutVars>
      </dgm:prSet>
      <dgm:spPr/>
    </dgm:pt>
    <dgm:pt modelId="{4A5D085D-C1F2-487D-B92D-15052451CAF3}" type="pres">
      <dgm:prSet presAssocID="{A9FE19C5-CA2D-4682-B865-3A7E31BD0EA6}" presName="FiveConn_3-4" presStyleLbl="fgAccFollowNode1" presStyleIdx="2" presStyleCnt="4">
        <dgm:presLayoutVars>
          <dgm:bulletEnabled val="1"/>
        </dgm:presLayoutVars>
      </dgm:prSet>
      <dgm:spPr/>
    </dgm:pt>
    <dgm:pt modelId="{DEF44555-2C24-4ED7-BEA4-9026ED0EC8D6}" type="pres">
      <dgm:prSet presAssocID="{A9FE19C5-CA2D-4682-B865-3A7E31BD0EA6}" presName="FiveConn_4-5" presStyleLbl="fgAccFollowNode1" presStyleIdx="3" presStyleCnt="4">
        <dgm:presLayoutVars>
          <dgm:bulletEnabled val="1"/>
        </dgm:presLayoutVars>
      </dgm:prSet>
      <dgm:spPr/>
    </dgm:pt>
    <dgm:pt modelId="{C9835A7A-4FE4-4832-B924-30DD2F854459}" type="pres">
      <dgm:prSet presAssocID="{A9FE19C5-CA2D-4682-B865-3A7E31BD0EA6}" presName="FiveNodes_1_text" presStyleLbl="node1" presStyleIdx="4" presStyleCnt="5">
        <dgm:presLayoutVars>
          <dgm:bulletEnabled val="1"/>
        </dgm:presLayoutVars>
      </dgm:prSet>
      <dgm:spPr/>
    </dgm:pt>
    <dgm:pt modelId="{5FEE6673-6DEC-4A8B-80E9-FF2EE0116664}" type="pres">
      <dgm:prSet presAssocID="{A9FE19C5-CA2D-4682-B865-3A7E31BD0EA6}" presName="FiveNodes_2_text" presStyleLbl="node1" presStyleIdx="4" presStyleCnt="5">
        <dgm:presLayoutVars>
          <dgm:bulletEnabled val="1"/>
        </dgm:presLayoutVars>
      </dgm:prSet>
      <dgm:spPr/>
    </dgm:pt>
    <dgm:pt modelId="{D0E6F2F7-82A6-459F-BED0-3267512B2DAE}" type="pres">
      <dgm:prSet presAssocID="{A9FE19C5-CA2D-4682-B865-3A7E31BD0EA6}" presName="FiveNodes_3_text" presStyleLbl="node1" presStyleIdx="4" presStyleCnt="5">
        <dgm:presLayoutVars>
          <dgm:bulletEnabled val="1"/>
        </dgm:presLayoutVars>
      </dgm:prSet>
      <dgm:spPr/>
    </dgm:pt>
    <dgm:pt modelId="{87893EA4-B566-41BA-9712-5E30EE351E4C}" type="pres">
      <dgm:prSet presAssocID="{A9FE19C5-CA2D-4682-B865-3A7E31BD0EA6}" presName="FiveNodes_4_text" presStyleLbl="node1" presStyleIdx="4" presStyleCnt="5">
        <dgm:presLayoutVars>
          <dgm:bulletEnabled val="1"/>
        </dgm:presLayoutVars>
      </dgm:prSet>
      <dgm:spPr/>
    </dgm:pt>
    <dgm:pt modelId="{D28D55B9-4CEE-4F2F-A9C5-763FB364EC6D}" type="pres">
      <dgm:prSet presAssocID="{A9FE19C5-CA2D-4682-B865-3A7E31BD0EA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8E3FFFD-8BF5-4327-9C2E-40C53AA306F5}" type="presOf" srcId="{6C20C567-2A76-4C1A-8401-076BC2FDB80B}" destId="{BA880BED-B9A2-4473-A368-390EED2B2DDF}" srcOrd="0" destOrd="0" presId="urn:microsoft.com/office/officeart/2005/8/layout/vProcess5"/>
    <dgm:cxn modelId="{483AC83A-B9DF-4C11-A8A9-35924F547927}" srcId="{A9FE19C5-CA2D-4682-B865-3A7E31BD0EA6}" destId="{6C20C567-2A76-4C1A-8401-076BC2FDB80B}" srcOrd="4" destOrd="0" parTransId="{A5831332-7092-44BC-BB37-9032ABC04855}" sibTransId="{19BA0773-F86C-40EE-B0C0-763058F850F4}"/>
    <dgm:cxn modelId="{826309C1-6D18-4A35-B735-33B52D5274F1}" type="presOf" srcId="{74CC35FA-EF71-4977-B4C2-221FB6637238}" destId="{5FEE6673-6DEC-4A8B-80E9-FF2EE0116664}" srcOrd="1" destOrd="0" presId="urn:microsoft.com/office/officeart/2005/8/layout/vProcess5"/>
    <dgm:cxn modelId="{0C1B20B9-3845-451F-A0EB-678AF2281BF6}" type="presOf" srcId="{7909D1CC-A169-4F65-A714-10228EFBE17E}" destId="{250F4CF2-5AA4-4156-AEE9-BA5E7A22833F}" srcOrd="0" destOrd="0" presId="urn:microsoft.com/office/officeart/2005/8/layout/vProcess5"/>
    <dgm:cxn modelId="{A1566521-284C-44C7-8B35-89B761164A79}" type="presOf" srcId="{0FCA3596-0C24-4DC2-A675-4E8D522BFD3E}" destId="{F382C28B-1572-4A75-BE74-CB6D6D20FA3F}" srcOrd="0" destOrd="0" presId="urn:microsoft.com/office/officeart/2005/8/layout/vProcess5"/>
    <dgm:cxn modelId="{ECFB7F74-C711-4680-B1E2-2A2714380A4B}" type="presOf" srcId="{DFEF5CA6-4F9E-416B-95C4-7B06A3ABE0A5}" destId="{DEF44555-2C24-4ED7-BEA4-9026ED0EC8D6}" srcOrd="0" destOrd="0" presId="urn:microsoft.com/office/officeart/2005/8/layout/vProcess5"/>
    <dgm:cxn modelId="{4170E748-45BA-47F2-8EEA-4F301B2059D4}" type="presOf" srcId="{A5B61CF0-F285-4A9D-8387-8BBCF724678A}" destId="{718C2952-7B01-41EF-8BFB-A8CBBDA7EC2C}" srcOrd="0" destOrd="0" presId="urn:microsoft.com/office/officeart/2005/8/layout/vProcess5"/>
    <dgm:cxn modelId="{D22E25CD-FB25-483A-A961-627E43A319D6}" type="presOf" srcId="{6CF43CF7-5923-4B19-AF00-1EA34F208C95}" destId="{D0E6F2F7-82A6-459F-BED0-3267512B2DAE}" srcOrd="1" destOrd="0" presId="urn:microsoft.com/office/officeart/2005/8/layout/vProcess5"/>
    <dgm:cxn modelId="{4E0CB42D-D838-4E8D-A589-4E597A8D2B9B}" type="presOf" srcId="{0FCA3596-0C24-4DC2-A675-4E8D522BFD3E}" destId="{C9835A7A-4FE4-4832-B924-30DD2F854459}" srcOrd="1" destOrd="0" presId="urn:microsoft.com/office/officeart/2005/8/layout/vProcess5"/>
    <dgm:cxn modelId="{0FCBB59C-922B-49E2-8034-080D6944F81A}" type="presOf" srcId="{7909D1CC-A169-4F65-A714-10228EFBE17E}" destId="{87893EA4-B566-41BA-9712-5E30EE351E4C}" srcOrd="1" destOrd="0" presId="urn:microsoft.com/office/officeart/2005/8/layout/vProcess5"/>
    <dgm:cxn modelId="{7C533406-0E88-468D-A76A-9F9D727DF649}" type="presOf" srcId="{F3493A62-BA65-410B-A892-FFC822FA25E7}" destId="{BD72D364-EDA4-437A-BD67-301C96D975E6}" srcOrd="0" destOrd="0" presId="urn:microsoft.com/office/officeart/2005/8/layout/vProcess5"/>
    <dgm:cxn modelId="{7ED7D7A8-D7FB-44A6-A638-D72C82F1BF31}" srcId="{A9FE19C5-CA2D-4682-B865-3A7E31BD0EA6}" destId="{6CF43CF7-5923-4B19-AF00-1EA34F208C95}" srcOrd="2" destOrd="0" parTransId="{21F45726-3CB1-4079-8D71-18C029196091}" sibTransId="{E0FABE4C-0896-4E9E-A0CC-C49BA3DE5E61}"/>
    <dgm:cxn modelId="{163286BA-A48D-437A-B7D0-DC32FD94CC9B}" srcId="{A9FE19C5-CA2D-4682-B865-3A7E31BD0EA6}" destId="{74CC35FA-EF71-4977-B4C2-221FB6637238}" srcOrd="1" destOrd="0" parTransId="{E29C895F-20A7-4F30-AA34-44E4AD333C91}" sibTransId="{F3493A62-BA65-410B-A892-FFC822FA25E7}"/>
    <dgm:cxn modelId="{FEA9091D-C111-4918-B2AE-4B4174478130}" srcId="{A9FE19C5-CA2D-4682-B865-3A7E31BD0EA6}" destId="{0FCA3596-0C24-4DC2-A675-4E8D522BFD3E}" srcOrd="0" destOrd="0" parTransId="{CB1724C1-387A-4BC0-B246-816D3DD778A9}" sibTransId="{A5B61CF0-F285-4A9D-8387-8BBCF724678A}"/>
    <dgm:cxn modelId="{C162999F-213B-41D5-A098-38031F7E1C6B}" srcId="{A9FE19C5-CA2D-4682-B865-3A7E31BD0EA6}" destId="{7909D1CC-A169-4F65-A714-10228EFBE17E}" srcOrd="3" destOrd="0" parTransId="{317F26B6-D9F2-443D-8046-B18F277E7089}" sibTransId="{DFEF5CA6-4F9E-416B-95C4-7B06A3ABE0A5}"/>
    <dgm:cxn modelId="{3760F292-B372-4E0D-88E2-3AB99AEAE54F}" type="presOf" srcId="{6CF43CF7-5923-4B19-AF00-1EA34F208C95}" destId="{44620A11-3F48-4E23-93FC-381CA4715859}" srcOrd="0" destOrd="0" presId="urn:microsoft.com/office/officeart/2005/8/layout/vProcess5"/>
    <dgm:cxn modelId="{9EB456EE-14FB-44D5-8EB3-02E694B56485}" type="presOf" srcId="{A9FE19C5-CA2D-4682-B865-3A7E31BD0EA6}" destId="{D6A12DDD-6931-4554-B36D-92EA76FEC113}" srcOrd="0" destOrd="0" presId="urn:microsoft.com/office/officeart/2005/8/layout/vProcess5"/>
    <dgm:cxn modelId="{23BC85B2-A04A-4C2A-9329-9DEDF1D46062}" type="presOf" srcId="{6C20C567-2A76-4C1A-8401-076BC2FDB80B}" destId="{D28D55B9-4CEE-4F2F-A9C5-763FB364EC6D}" srcOrd="1" destOrd="0" presId="urn:microsoft.com/office/officeart/2005/8/layout/vProcess5"/>
    <dgm:cxn modelId="{7AC956AA-C775-4371-B51F-774A010E40F1}" type="presOf" srcId="{74CC35FA-EF71-4977-B4C2-221FB6637238}" destId="{A234EF3D-C275-45D0-B961-DBF9E5EF36E5}" srcOrd="0" destOrd="0" presId="urn:microsoft.com/office/officeart/2005/8/layout/vProcess5"/>
    <dgm:cxn modelId="{8D31B889-0757-4121-9E12-31A8E5BE9ECE}" type="presOf" srcId="{E0FABE4C-0896-4E9E-A0CC-C49BA3DE5E61}" destId="{4A5D085D-C1F2-487D-B92D-15052451CAF3}" srcOrd="0" destOrd="0" presId="urn:microsoft.com/office/officeart/2005/8/layout/vProcess5"/>
    <dgm:cxn modelId="{EE75148B-472D-494A-B367-A9D55E0B6269}" type="presParOf" srcId="{D6A12DDD-6931-4554-B36D-92EA76FEC113}" destId="{8D652E34-5C54-4883-9C20-2A457BF580D4}" srcOrd="0" destOrd="0" presId="urn:microsoft.com/office/officeart/2005/8/layout/vProcess5"/>
    <dgm:cxn modelId="{C99315AA-94A4-4D66-B59D-59216F65AAB8}" type="presParOf" srcId="{D6A12DDD-6931-4554-B36D-92EA76FEC113}" destId="{F382C28B-1572-4A75-BE74-CB6D6D20FA3F}" srcOrd="1" destOrd="0" presId="urn:microsoft.com/office/officeart/2005/8/layout/vProcess5"/>
    <dgm:cxn modelId="{A0937F7A-0DC8-4CB7-870A-BCB79210E1A9}" type="presParOf" srcId="{D6A12DDD-6931-4554-B36D-92EA76FEC113}" destId="{A234EF3D-C275-45D0-B961-DBF9E5EF36E5}" srcOrd="2" destOrd="0" presId="urn:microsoft.com/office/officeart/2005/8/layout/vProcess5"/>
    <dgm:cxn modelId="{B763F75F-10F9-4F4A-B99B-7138DCF51A26}" type="presParOf" srcId="{D6A12DDD-6931-4554-B36D-92EA76FEC113}" destId="{44620A11-3F48-4E23-93FC-381CA4715859}" srcOrd="3" destOrd="0" presId="urn:microsoft.com/office/officeart/2005/8/layout/vProcess5"/>
    <dgm:cxn modelId="{466EC7B9-50FC-4C7E-A84E-6EBD59D760D2}" type="presParOf" srcId="{D6A12DDD-6931-4554-B36D-92EA76FEC113}" destId="{250F4CF2-5AA4-4156-AEE9-BA5E7A22833F}" srcOrd="4" destOrd="0" presId="urn:microsoft.com/office/officeart/2005/8/layout/vProcess5"/>
    <dgm:cxn modelId="{FD080F56-FB8F-4685-B335-BF2A66E83C9B}" type="presParOf" srcId="{D6A12DDD-6931-4554-B36D-92EA76FEC113}" destId="{BA880BED-B9A2-4473-A368-390EED2B2DDF}" srcOrd="5" destOrd="0" presId="urn:microsoft.com/office/officeart/2005/8/layout/vProcess5"/>
    <dgm:cxn modelId="{7BB5BF17-0130-4067-B203-15194114B49F}" type="presParOf" srcId="{D6A12DDD-6931-4554-B36D-92EA76FEC113}" destId="{718C2952-7B01-41EF-8BFB-A8CBBDA7EC2C}" srcOrd="6" destOrd="0" presId="urn:microsoft.com/office/officeart/2005/8/layout/vProcess5"/>
    <dgm:cxn modelId="{701E0C5A-592A-4870-8116-A2FA2936685E}" type="presParOf" srcId="{D6A12DDD-6931-4554-B36D-92EA76FEC113}" destId="{BD72D364-EDA4-437A-BD67-301C96D975E6}" srcOrd="7" destOrd="0" presId="urn:microsoft.com/office/officeart/2005/8/layout/vProcess5"/>
    <dgm:cxn modelId="{269DBB5E-AFF1-4299-A0BB-0E371CAEE530}" type="presParOf" srcId="{D6A12DDD-6931-4554-B36D-92EA76FEC113}" destId="{4A5D085D-C1F2-487D-B92D-15052451CAF3}" srcOrd="8" destOrd="0" presId="urn:microsoft.com/office/officeart/2005/8/layout/vProcess5"/>
    <dgm:cxn modelId="{1CF8CB8A-4CD6-477E-BB50-70D1ED57F66C}" type="presParOf" srcId="{D6A12DDD-6931-4554-B36D-92EA76FEC113}" destId="{DEF44555-2C24-4ED7-BEA4-9026ED0EC8D6}" srcOrd="9" destOrd="0" presId="urn:microsoft.com/office/officeart/2005/8/layout/vProcess5"/>
    <dgm:cxn modelId="{3E1A6977-6B9C-473D-8FE7-9F865B36F6E4}" type="presParOf" srcId="{D6A12DDD-6931-4554-B36D-92EA76FEC113}" destId="{C9835A7A-4FE4-4832-B924-30DD2F854459}" srcOrd="10" destOrd="0" presId="urn:microsoft.com/office/officeart/2005/8/layout/vProcess5"/>
    <dgm:cxn modelId="{0EFB5BDF-E18A-4273-9807-67A915ABA7DE}" type="presParOf" srcId="{D6A12DDD-6931-4554-B36D-92EA76FEC113}" destId="{5FEE6673-6DEC-4A8B-80E9-FF2EE0116664}" srcOrd="11" destOrd="0" presId="urn:microsoft.com/office/officeart/2005/8/layout/vProcess5"/>
    <dgm:cxn modelId="{CF501955-B9EE-42D3-98C6-CFB45B03CD3A}" type="presParOf" srcId="{D6A12DDD-6931-4554-B36D-92EA76FEC113}" destId="{D0E6F2F7-82A6-459F-BED0-3267512B2DAE}" srcOrd="12" destOrd="0" presId="urn:microsoft.com/office/officeart/2005/8/layout/vProcess5"/>
    <dgm:cxn modelId="{3EB838F9-48D0-4223-ABD1-C93B1F704CDC}" type="presParOf" srcId="{D6A12DDD-6931-4554-B36D-92EA76FEC113}" destId="{87893EA4-B566-41BA-9712-5E30EE351E4C}" srcOrd="13" destOrd="0" presId="urn:microsoft.com/office/officeart/2005/8/layout/vProcess5"/>
    <dgm:cxn modelId="{DB1D76C8-706B-4080-980B-3A6DBAEBC3BB}" type="presParOf" srcId="{D6A12DDD-6931-4554-B36D-92EA76FEC113}" destId="{D28D55B9-4CEE-4F2F-A9C5-763FB364EC6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43B26-57E6-4EE2-A20A-89F27F43083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8C01F4-935A-4A90-8584-154A9498D252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793D414-0591-43B5-80B8-539678AEA845}" type="parTrans" cxnId="{4C6B9A5C-6EF6-4F56-A712-BFF72B6EEBC3}">
      <dgm:prSet/>
      <dgm:spPr/>
      <dgm:t>
        <a:bodyPr/>
        <a:lstStyle/>
        <a:p>
          <a:endParaRPr lang="en-US"/>
        </a:p>
      </dgm:t>
    </dgm:pt>
    <dgm:pt modelId="{E781CC43-7F4D-4B87-A811-9A44E4AF22C1}" type="sibTrans" cxnId="{4C6B9A5C-6EF6-4F56-A712-BFF72B6EEBC3}">
      <dgm:prSet/>
      <dgm:spPr/>
      <dgm:t>
        <a:bodyPr/>
        <a:lstStyle/>
        <a:p>
          <a:endParaRPr lang="en-US"/>
        </a:p>
      </dgm:t>
    </dgm:pt>
    <dgm:pt modelId="{E62E0887-6015-486E-87CC-434D1735FBE3}">
      <dgm:prSet phldrT="[Text]"/>
      <dgm:spPr/>
      <dgm:t>
        <a:bodyPr/>
        <a:lstStyle/>
        <a:p>
          <a:r>
            <a:rPr lang="en-US" dirty="0"/>
            <a:t>Document-Term Matrix</a:t>
          </a:r>
        </a:p>
      </dgm:t>
    </dgm:pt>
    <dgm:pt modelId="{E1048884-E853-4439-AD28-82E0948C322D}" type="parTrans" cxnId="{C733904E-EC34-40CF-82F1-5B78718A77C1}">
      <dgm:prSet/>
      <dgm:spPr/>
      <dgm:t>
        <a:bodyPr/>
        <a:lstStyle/>
        <a:p>
          <a:endParaRPr lang="en-US"/>
        </a:p>
      </dgm:t>
    </dgm:pt>
    <dgm:pt modelId="{4DF98CCD-212D-44BA-BD8A-7487620992EC}" type="sibTrans" cxnId="{C733904E-EC34-40CF-82F1-5B78718A77C1}">
      <dgm:prSet/>
      <dgm:spPr/>
      <dgm:t>
        <a:bodyPr/>
        <a:lstStyle/>
        <a:p>
          <a:endParaRPr lang="en-US"/>
        </a:p>
      </dgm:t>
    </dgm:pt>
    <dgm:pt modelId="{38FDF856-543D-49B9-A9DE-E9B7440D777C}">
      <dgm:prSet phldrT="[Text]"/>
      <dgm:spPr/>
      <dgm:t>
        <a:bodyPr/>
        <a:lstStyle/>
        <a:p>
          <a:r>
            <a:rPr lang="en-US" dirty="0"/>
            <a:t>Specify K Topics</a:t>
          </a:r>
        </a:p>
      </dgm:t>
    </dgm:pt>
    <dgm:pt modelId="{F3D61C9F-1FDF-4065-93CF-23CB42671FF9}" type="parTrans" cxnId="{0149C071-1B41-4E18-B7BA-3D66B528D063}">
      <dgm:prSet/>
      <dgm:spPr/>
      <dgm:t>
        <a:bodyPr/>
        <a:lstStyle/>
        <a:p>
          <a:endParaRPr lang="en-US"/>
        </a:p>
      </dgm:t>
    </dgm:pt>
    <dgm:pt modelId="{83554477-8B40-46F9-BA93-F64FBD9F9B2D}" type="sibTrans" cxnId="{0149C071-1B41-4E18-B7BA-3D66B528D063}">
      <dgm:prSet/>
      <dgm:spPr/>
      <dgm:t>
        <a:bodyPr/>
        <a:lstStyle/>
        <a:p>
          <a:endParaRPr lang="en-US"/>
        </a:p>
      </dgm:t>
    </dgm:pt>
    <dgm:pt modelId="{11BE3217-73D1-412E-89B8-8C74E147CED8}">
      <dgm:prSet phldrT="[Text]"/>
      <dgm:spPr/>
      <dgm:t>
        <a:bodyPr/>
        <a:lstStyle/>
        <a:p>
          <a:r>
            <a:rPr lang="en-US" dirty="0"/>
            <a:t>Feed into Algorithm </a:t>
          </a:r>
        </a:p>
      </dgm:t>
    </dgm:pt>
    <dgm:pt modelId="{902F5EE5-BD0F-49C8-A7BD-8B50C1376AB5}" type="parTrans" cxnId="{F9BE13A8-18DC-49E5-9D3B-331AFAC49D81}">
      <dgm:prSet/>
      <dgm:spPr/>
      <dgm:t>
        <a:bodyPr/>
        <a:lstStyle/>
        <a:p>
          <a:endParaRPr lang="en-US"/>
        </a:p>
      </dgm:t>
    </dgm:pt>
    <dgm:pt modelId="{728FD09C-8E70-452D-8C29-3CC7EC0EDF30}" type="sibTrans" cxnId="{F9BE13A8-18DC-49E5-9D3B-331AFAC49D81}">
      <dgm:prSet/>
      <dgm:spPr/>
      <dgm:t>
        <a:bodyPr/>
        <a:lstStyle/>
        <a:p>
          <a:endParaRPr lang="en-US"/>
        </a:p>
      </dgm:t>
    </dgm:pt>
    <dgm:pt modelId="{595AA59D-9822-4F05-860F-9FF0E87EDCC8}">
      <dgm:prSet phldrT="[Text]"/>
      <dgm:spPr/>
      <dgm:t>
        <a:bodyPr/>
        <a:lstStyle/>
        <a:p>
          <a:r>
            <a:rPr lang="en-US" dirty="0"/>
            <a:t>P(word/doc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b="0" i="0" dirty="0"/>
            <a:t>∈</a:t>
          </a:r>
          <a:r>
            <a:rPr lang="en-US" dirty="0"/>
            <a:t> Topic k)</a:t>
          </a:r>
        </a:p>
      </dgm:t>
    </dgm:pt>
    <dgm:pt modelId="{E0D820AC-00E4-4537-B39C-6EA939A73A36}" type="parTrans" cxnId="{25C85349-3662-4E4B-A707-BE63B93BAE76}">
      <dgm:prSet/>
      <dgm:spPr/>
      <dgm:t>
        <a:bodyPr/>
        <a:lstStyle/>
        <a:p>
          <a:endParaRPr lang="en-US"/>
        </a:p>
      </dgm:t>
    </dgm:pt>
    <dgm:pt modelId="{E4075075-CE42-462A-BCA2-FCE25F1AA486}" type="sibTrans" cxnId="{25C85349-3662-4E4B-A707-BE63B93BAE76}">
      <dgm:prSet/>
      <dgm:spPr/>
      <dgm:t>
        <a:bodyPr/>
        <a:lstStyle/>
        <a:p>
          <a:endParaRPr lang="en-US"/>
        </a:p>
      </dgm:t>
    </dgm:pt>
    <dgm:pt modelId="{D42388DC-DA4D-47F1-BAA9-4FD328DF2534}" type="pres">
      <dgm:prSet presAssocID="{C8D43B26-57E6-4EE2-A20A-89F27F43083C}" presName="diagram" presStyleCnt="0">
        <dgm:presLayoutVars>
          <dgm:dir/>
          <dgm:resizeHandles val="exact"/>
        </dgm:presLayoutVars>
      </dgm:prSet>
      <dgm:spPr/>
    </dgm:pt>
    <dgm:pt modelId="{C977EEBE-3CE8-4FD9-9C6C-DFC0C681E728}" type="pres">
      <dgm:prSet presAssocID="{858C01F4-935A-4A90-8584-154A9498D252}" presName="node" presStyleLbl="node1" presStyleIdx="0" presStyleCnt="5">
        <dgm:presLayoutVars>
          <dgm:bulletEnabled val="1"/>
        </dgm:presLayoutVars>
      </dgm:prSet>
      <dgm:spPr/>
    </dgm:pt>
    <dgm:pt modelId="{2EA559CE-4CAB-44C3-8836-264228D04894}" type="pres">
      <dgm:prSet presAssocID="{E781CC43-7F4D-4B87-A811-9A44E4AF22C1}" presName="sibTrans" presStyleLbl="sibTrans2D1" presStyleIdx="0" presStyleCnt="4"/>
      <dgm:spPr/>
    </dgm:pt>
    <dgm:pt modelId="{A040C2A2-22DC-44E0-A1A8-ED12419F28BE}" type="pres">
      <dgm:prSet presAssocID="{E781CC43-7F4D-4B87-A811-9A44E4AF22C1}" presName="connectorText" presStyleLbl="sibTrans2D1" presStyleIdx="0" presStyleCnt="4"/>
      <dgm:spPr/>
    </dgm:pt>
    <dgm:pt modelId="{257A82B3-728D-45E2-8019-A5A64F4F9AA3}" type="pres">
      <dgm:prSet presAssocID="{E62E0887-6015-486E-87CC-434D1735FBE3}" presName="node" presStyleLbl="node1" presStyleIdx="1" presStyleCnt="5">
        <dgm:presLayoutVars>
          <dgm:bulletEnabled val="1"/>
        </dgm:presLayoutVars>
      </dgm:prSet>
      <dgm:spPr/>
    </dgm:pt>
    <dgm:pt modelId="{337EB7D0-56C0-4E6A-83C9-5C813A5E9694}" type="pres">
      <dgm:prSet presAssocID="{4DF98CCD-212D-44BA-BD8A-7487620992EC}" presName="sibTrans" presStyleLbl="sibTrans2D1" presStyleIdx="1" presStyleCnt="4"/>
      <dgm:spPr/>
    </dgm:pt>
    <dgm:pt modelId="{7B94EA1C-4ACF-4781-9DB1-39E089FE2129}" type="pres">
      <dgm:prSet presAssocID="{4DF98CCD-212D-44BA-BD8A-7487620992EC}" presName="connectorText" presStyleLbl="sibTrans2D1" presStyleIdx="1" presStyleCnt="4"/>
      <dgm:spPr/>
    </dgm:pt>
    <dgm:pt modelId="{A08E2BD5-FEE2-47F7-801D-D8BA4615B059}" type="pres">
      <dgm:prSet presAssocID="{38FDF856-543D-49B9-A9DE-E9B7440D777C}" presName="node" presStyleLbl="node1" presStyleIdx="2" presStyleCnt="5">
        <dgm:presLayoutVars>
          <dgm:bulletEnabled val="1"/>
        </dgm:presLayoutVars>
      </dgm:prSet>
      <dgm:spPr/>
    </dgm:pt>
    <dgm:pt modelId="{B94C5D7C-2819-4DF3-9032-A2D0CF320F28}" type="pres">
      <dgm:prSet presAssocID="{83554477-8B40-46F9-BA93-F64FBD9F9B2D}" presName="sibTrans" presStyleLbl="sibTrans2D1" presStyleIdx="2" presStyleCnt="4"/>
      <dgm:spPr/>
    </dgm:pt>
    <dgm:pt modelId="{D5A97F66-020B-45B2-A92B-DABA6D1FEFF7}" type="pres">
      <dgm:prSet presAssocID="{83554477-8B40-46F9-BA93-F64FBD9F9B2D}" presName="connectorText" presStyleLbl="sibTrans2D1" presStyleIdx="2" presStyleCnt="4"/>
      <dgm:spPr/>
    </dgm:pt>
    <dgm:pt modelId="{17AC99C1-675C-4BBD-9265-0F9361F29AEC}" type="pres">
      <dgm:prSet presAssocID="{11BE3217-73D1-412E-89B8-8C74E147CED8}" presName="node" presStyleLbl="node1" presStyleIdx="3" presStyleCnt="5">
        <dgm:presLayoutVars>
          <dgm:bulletEnabled val="1"/>
        </dgm:presLayoutVars>
      </dgm:prSet>
      <dgm:spPr/>
    </dgm:pt>
    <dgm:pt modelId="{0C4EF6DE-7101-4107-80BF-C28FC2C13BA0}" type="pres">
      <dgm:prSet presAssocID="{728FD09C-8E70-452D-8C29-3CC7EC0EDF30}" presName="sibTrans" presStyleLbl="sibTrans2D1" presStyleIdx="3" presStyleCnt="4"/>
      <dgm:spPr/>
    </dgm:pt>
    <dgm:pt modelId="{D9164EC5-31F7-4DF4-8FDC-0B006CE9FACD}" type="pres">
      <dgm:prSet presAssocID="{728FD09C-8E70-452D-8C29-3CC7EC0EDF30}" presName="connectorText" presStyleLbl="sibTrans2D1" presStyleIdx="3" presStyleCnt="4"/>
      <dgm:spPr/>
    </dgm:pt>
    <dgm:pt modelId="{E4FF7941-E62F-48A8-A6D1-21B3D15A7471}" type="pres">
      <dgm:prSet presAssocID="{595AA59D-9822-4F05-860F-9FF0E87EDCC8}" presName="node" presStyleLbl="node1" presStyleIdx="4" presStyleCnt="5" custScaleX="242578">
        <dgm:presLayoutVars>
          <dgm:bulletEnabled val="1"/>
        </dgm:presLayoutVars>
      </dgm:prSet>
      <dgm:spPr/>
    </dgm:pt>
  </dgm:ptLst>
  <dgm:cxnLst>
    <dgm:cxn modelId="{B0CDC77B-DD76-4C41-A151-C06F7CC4108A}" type="presOf" srcId="{858C01F4-935A-4A90-8584-154A9498D252}" destId="{C977EEBE-3CE8-4FD9-9C6C-DFC0C681E728}" srcOrd="0" destOrd="0" presId="urn:microsoft.com/office/officeart/2005/8/layout/process5"/>
    <dgm:cxn modelId="{25C85349-3662-4E4B-A707-BE63B93BAE76}" srcId="{C8D43B26-57E6-4EE2-A20A-89F27F43083C}" destId="{595AA59D-9822-4F05-860F-9FF0E87EDCC8}" srcOrd="4" destOrd="0" parTransId="{E0D820AC-00E4-4537-B39C-6EA939A73A36}" sibTransId="{E4075075-CE42-462A-BCA2-FCE25F1AA486}"/>
    <dgm:cxn modelId="{30067462-F161-4E88-9DC5-2F700B8EAC7E}" type="presOf" srcId="{E781CC43-7F4D-4B87-A811-9A44E4AF22C1}" destId="{2EA559CE-4CAB-44C3-8836-264228D04894}" srcOrd="0" destOrd="0" presId="urn:microsoft.com/office/officeart/2005/8/layout/process5"/>
    <dgm:cxn modelId="{2800C844-9AFD-4D54-8007-9500CACB7B7B}" type="presOf" srcId="{4DF98CCD-212D-44BA-BD8A-7487620992EC}" destId="{7B94EA1C-4ACF-4781-9DB1-39E089FE2129}" srcOrd="1" destOrd="0" presId="urn:microsoft.com/office/officeart/2005/8/layout/process5"/>
    <dgm:cxn modelId="{5C020F05-81A9-465F-930E-CD78F6CB216F}" type="presOf" srcId="{83554477-8B40-46F9-BA93-F64FBD9F9B2D}" destId="{B94C5D7C-2819-4DF3-9032-A2D0CF320F28}" srcOrd="0" destOrd="0" presId="urn:microsoft.com/office/officeart/2005/8/layout/process5"/>
    <dgm:cxn modelId="{87EC5DAB-F030-4856-9CD1-FF041926B977}" type="presOf" srcId="{4DF98CCD-212D-44BA-BD8A-7487620992EC}" destId="{337EB7D0-56C0-4E6A-83C9-5C813A5E9694}" srcOrd="0" destOrd="0" presId="urn:microsoft.com/office/officeart/2005/8/layout/process5"/>
    <dgm:cxn modelId="{2B7F291F-85DE-498C-BF5C-6390B569F7C6}" type="presOf" srcId="{728FD09C-8E70-452D-8C29-3CC7EC0EDF30}" destId="{0C4EF6DE-7101-4107-80BF-C28FC2C13BA0}" srcOrd="0" destOrd="0" presId="urn:microsoft.com/office/officeart/2005/8/layout/process5"/>
    <dgm:cxn modelId="{0149C071-1B41-4E18-B7BA-3D66B528D063}" srcId="{C8D43B26-57E6-4EE2-A20A-89F27F43083C}" destId="{38FDF856-543D-49B9-A9DE-E9B7440D777C}" srcOrd="2" destOrd="0" parTransId="{F3D61C9F-1FDF-4065-93CF-23CB42671FF9}" sibTransId="{83554477-8B40-46F9-BA93-F64FBD9F9B2D}"/>
    <dgm:cxn modelId="{F9BE13A8-18DC-49E5-9D3B-331AFAC49D81}" srcId="{C8D43B26-57E6-4EE2-A20A-89F27F43083C}" destId="{11BE3217-73D1-412E-89B8-8C74E147CED8}" srcOrd="3" destOrd="0" parTransId="{902F5EE5-BD0F-49C8-A7BD-8B50C1376AB5}" sibTransId="{728FD09C-8E70-452D-8C29-3CC7EC0EDF30}"/>
    <dgm:cxn modelId="{5BB8D60B-0A27-4108-8DCA-71D5DAA388EE}" type="presOf" srcId="{C8D43B26-57E6-4EE2-A20A-89F27F43083C}" destId="{D42388DC-DA4D-47F1-BAA9-4FD328DF2534}" srcOrd="0" destOrd="0" presId="urn:microsoft.com/office/officeart/2005/8/layout/process5"/>
    <dgm:cxn modelId="{B2B3B0D8-7F09-4877-96EE-CD69B69756F0}" type="presOf" srcId="{E781CC43-7F4D-4B87-A811-9A44E4AF22C1}" destId="{A040C2A2-22DC-44E0-A1A8-ED12419F28BE}" srcOrd="1" destOrd="0" presId="urn:microsoft.com/office/officeart/2005/8/layout/process5"/>
    <dgm:cxn modelId="{71FC86EF-A9EC-452B-807D-7A76BCCD2CF7}" type="presOf" srcId="{E62E0887-6015-486E-87CC-434D1735FBE3}" destId="{257A82B3-728D-45E2-8019-A5A64F4F9AA3}" srcOrd="0" destOrd="0" presId="urn:microsoft.com/office/officeart/2005/8/layout/process5"/>
    <dgm:cxn modelId="{D8622047-63FC-4068-8476-0C33F4EC5184}" type="presOf" srcId="{11BE3217-73D1-412E-89B8-8C74E147CED8}" destId="{17AC99C1-675C-4BBD-9265-0F9361F29AEC}" srcOrd="0" destOrd="0" presId="urn:microsoft.com/office/officeart/2005/8/layout/process5"/>
    <dgm:cxn modelId="{AFCC9BE3-1C88-41E5-8720-2EE8D5953E02}" type="presOf" srcId="{83554477-8B40-46F9-BA93-F64FBD9F9B2D}" destId="{D5A97F66-020B-45B2-A92B-DABA6D1FEFF7}" srcOrd="1" destOrd="0" presId="urn:microsoft.com/office/officeart/2005/8/layout/process5"/>
    <dgm:cxn modelId="{0C71EBD2-A0B6-4EC9-9D4F-A0FD5DEBBDEB}" type="presOf" srcId="{38FDF856-543D-49B9-A9DE-E9B7440D777C}" destId="{A08E2BD5-FEE2-47F7-801D-D8BA4615B059}" srcOrd="0" destOrd="0" presId="urn:microsoft.com/office/officeart/2005/8/layout/process5"/>
    <dgm:cxn modelId="{142E0261-E59C-4FAF-8EAD-F01D8096819D}" type="presOf" srcId="{595AA59D-9822-4F05-860F-9FF0E87EDCC8}" destId="{E4FF7941-E62F-48A8-A6D1-21B3D15A7471}" srcOrd="0" destOrd="0" presId="urn:microsoft.com/office/officeart/2005/8/layout/process5"/>
    <dgm:cxn modelId="{291EDC74-F867-4664-A6CB-50310797358C}" type="presOf" srcId="{728FD09C-8E70-452D-8C29-3CC7EC0EDF30}" destId="{D9164EC5-31F7-4DF4-8FDC-0B006CE9FACD}" srcOrd="1" destOrd="0" presId="urn:microsoft.com/office/officeart/2005/8/layout/process5"/>
    <dgm:cxn modelId="{4C6B9A5C-6EF6-4F56-A712-BFF72B6EEBC3}" srcId="{C8D43B26-57E6-4EE2-A20A-89F27F43083C}" destId="{858C01F4-935A-4A90-8584-154A9498D252}" srcOrd="0" destOrd="0" parTransId="{1793D414-0591-43B5-80B8-539678AEA845}" sibTransId="{E781CC43-7F4D-4B87-A811-9A44E4AF22C1}"/>
    <dgm:cxn modelId="{C733904E-EC34-40CF-82F1-5B78718A77C1}" srcId="{C8D43B26-57E6-4EE2-A20A-89F27F43083C}" destId="{E62E0887-6015-486E-87CC-434D1735FBE3}" srcOrd="1" destOrd="0" parTransId="{E1048884-E853-4439-AD28-82E0948C322D}" sibTransId="{4DF98CCD-212D-44BA-BD8A-7487620992EC}"/>
    <dgm:cxn modelId="{A0D70C90-4E0A-4E37-8AB0-DB9024CA9B16}" type="presParOf" srcId="{D42388DC-DA4D-47F1-BAA9-4FD328DF2534}" destId="{C977EEBE-3CE8-4FD9-9C6C-DFC0C681E728}" srcOrd="0" destOrd="0" presId="urn:microsoft.com/office/officeart/2005/8/layout/process5"/>
    <dgm:cxn modelId="{CAD924C0-3773-44B9-B140-4597B4085A5E}" type="presParOf" srcId="{D42388DC-DA4D-47F1-BAA9-4FD328DF2534}" destId="{2EA559CE-4CAB-44C3-8836-264228D04894}" srcOrd="1" destOrd="0" presId="urn:microsoft.com/office/officeart/2005/8/layout/process5"/>
    <dgm:cxn modelId="{28015446-F0BB-4739-8DDA-B10F2D0FE4B7}" type="presParOf" srcId="{2EA559CE-4CAB-44C3-8836-264228D04894}" destId="{A040C2A2-22DC-44E0-A1A8-ED12419F28BE}" srcOrd="0" destOrd="0" presId="urn:microsoft.com/office/officeart/2005/8/layout/process5"/>
    <dgm:cxn modelId="{AF54E617-CDD7-484E-9E51-5F6B80C0B75B}" type="presParOf" srcId="{D42388DC-DA4D-47F1-BAA9-4FD328DF2534}" destId="{257A82B3-728D-45E2-8019-A5A64F4F9AA3}" srcOrd="2" destOrd="0" presId="urn:microsoft.com/office/officeart/2005/8/layout/process5"/>
    <dgm:cxn modelId="{C0D6ADC0-4BB7-4694-B685-0A4C009563E1}" type="presParOf" srcId="{D42388DC-DA4D-47F1-BAA9-4FD328DF2534}" destId="{337EB7D0-56C0-4E6A-83C9-5C813A5E9694}" srcOrd="3" destOrd="0" presId="urn:microsoft.com/office/officeart/2005/8/layout/process5"/>
    <dgm:cxn modelId="{CD40FAF2-1E8A-40E7-A2C4-77C73840761A}" type="presParOf" srcId="{337EB7D0-56C0-4E6A-83C9-5C813A5E9694}" destId="{7B94EA1C-4ACF-4781-9DB1-39E089FE2129}" srcOrd="0" destOrd="0" presId="urn:microsoft.com/office/officeart/2005/8/layout/process5"/>
    <dgm:cxn modelId="{0A4406DD-E97B-485C-9AB4-4BD6B080B0E7}" type="presParOf" srcId="{D42388DC-DA4D-47F1-BAA9-4FD328DF2534}" destId="{A08E2BD5-FEE2-47F7-801D-D8BA4615B059}" srcOrd="4" destOrd="0" presId="urn:microsoft.com/office/officeart/2005/8/layout/process5"/>
    <dgm:cxn modelId="{5B3AAD1C-FC65-4422-89D7-0250A284739B}" type="presParOf" srcId="{D42388DC-DA4D-47F1-BAA9-4FD328DF2534}" destId="{B94C5D7C-2819-4DF3-9032-A2D0CF320F28}" srcOrd="5" destOrd="0" presId="urn:microsoft.com/office/officeart/2005/8/layout/process5"/>
    <dgm:cxn modelId="{13F9B38D-43D6-4C07-85AA-813C7BE48979}" type="presParOf" srcId="{B94C5D7C-2819-4DF3-9032-A2D0CF320F28}" destId="{D5A97F66-020B-45B2-A92B-DABA6D1FEFF7}" srcOrd="0" destOrd="0" presId="urn:microsoft.com/office/officeart/2005/8/layout/process5"/>
    <dgm:cxn modelId="{4321BC25-5AB0-4540-86F4-E73C54937BA3}" type="presParOf" srcId="{D42388DC-DA4D-47F1-BAA9-4FD328DF2534}" destId="{17AC99C1-675C-4BBD-9265-0F9361F29AEC}" srcOrd="6" destOrd="0" presId="urn:microsoft.com/office/officeart/2005/8/layout/process5"/>
    <dgm:cxn modelId="{20836B92-9292-4246-8600-4AE340793A3F}" type="presParOf" srcId="{D42388DC-DA4D-47F1-BAA9-4FD328DF2534}" destId="{0C4EF6DE-7101-4107-80BF-C28FC2C13BA0}" srcOrd="7" destOrd="0" presId="urn:microsoft.com/office/officeart/2005/8/layout/process5"/>
    <dgm:cxn modelId="{1E14307D-4324-4F4E-97F2-CA0B5BAFC2DA}" type="presParOf" srcId="{0C4EF6DE-7101-4107-80BF-C28FC2C13BA0}" destId="{D9164EC5-31F7-4DF4-8FDC-0B006CE9FACD}" srcOrd="0" destOrd="0" presId="urn:microsoft.com/office/officeart/2005/8/layout/process5"/>
    <dgm:cxn modelId="{877C4D9F-1A68-4434-A207-A8907DEBB241}" type="presParOf" srcId="{D42388DC-DA4D-47F1-BAA9-4FD328DF2534}" destId="{E4FF7941-E62F-48A8-A6D1-21B3D15A747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2C28B-1572-4A75-BE74-CB6D6D20FA3F}">
      <dsp:nvSpPr>
        <dsp:cNvPr id="0" name=""/>
        <dsp:cNvSpPr/>
      </dsp:nvSpPr>
      <dsp:spPr>
        <a:xfrm>
          <a:off x="0" y="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Tokenization</a:t>
          </a:r>
        </a:p>
      </dsp:txBody>
      <dsp:txXfrm>
        <a:off x="28567" y="28567"/>
        <a:ext cx="5091953" cy="918226"/>
      </dsp:txXfrm>
    </dsp:sp>
    <dsp:sp modelId="{A234EF3D-C275-45D0-B961-DBF9E5EF36E5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Remove numbers/punctuation/symbols/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495927" y="1139393"/>
        <a:ext cx="5100081" cy="918226"/>
      </dsp:txXfrm>
    </dsp:sp>
    <dsp:sp modelId="{44620A11-3F48-4E23-93FC-381CA4715859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Standardize letter cases (to lower)</a:t>
          </a:r>
        </a:p>
      </dsp:txBody>
      <dsp:txXfrm>
        <a:off x="963286" y="2250220"/>
        <a:ext cx="5100081" cy="918226"/>
      </dsp:txXfrm>
    </dsp:sp>
    <dsp:sp modelId="{250F4CF2-5AA4-4156-AEE9-BA5E7A22833F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stop-words</a:t>
          </a:r>
          <a:endParaRPr lang="en-US" sz="2500" kern="1200" dirty="0"/>
        </a:p>
      </dsp:txBody>
      <dsp:txXfrm>
        <a:off x="1430646" y="3361047"/>
        <a:ext cx="5100081" cy="918226"/>
      </dsp:txXfrm>
    </dsp:sp>
    <dsp:sp modelId="{BA880BED-B9A2-4473-A368-390EED2B2DDF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 base and word stems</a:t>
          </a:r>
        </a:p>
      </dsp:txBody>
      <dsp:txXfrm>
        <a:off x="1898006" y="4471873"/>
        <a:ext cx="5100081" cy="918226"/>
      </dsp:txXfrm>
    </dsp:sp>
    <dsp:sp modelId="{718C2952-7B01-41EF-8BFB-A8CBBDA7EC2C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767221" y="712554"/>
        <a:ext cx="348692" cy="477073"/>
      </dsp:txXfrm>
    </dsp:sp>
    <dsp:sp modelId="{BD72D364-EDA4-437A-BD67-301C96D975E6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34581" y="1823381"/>
        <a:ext cx="348692" cy="477073"/>
      </dsp:txXfrm>
    </dsp:sp>
    <dsp:sp modelId="{4A5D085D-C1F2-487D-B92D-15052451CAF3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01941" y="2917952"/>
        <a:ext cx="348692" cy="477073"/>
      </dsp:txXfrm>
    </dsp:sp>
    <dsp:sp modelId="{DEF44555-2C24-4ED7-BEA4-9026ED0EC8D6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169301" y="4039616"/>
        <a:ext cx="348692" cy="47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EEBE-3CE8-4FD9-9C6C-DFC0C681E728}">
      <dsp:nvSpPr>
        <dsp:cNvPr id="0" name=""/>
        <dsp:cNvSpPr/>
      </dsp:nvSpPr>
      <dsp:spPr>
        <a:xfrm>
          <a:off x="618162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</a:t>
          </a:r>
        </a:p>
      </dsp:txBody>
      <dsp:txXfrm>
        <a:off x="665234" y="47335"/>
        <a:ext cx="2584432" cy="1513001"/>
      </dsp:txXfrm>
    </dsp:sp>
    <dsp:sp modelId="{2EA559CE-4CAB-44C3-8836-264228D04894}">
      <dsp:nvSpPr>
        <dsp:cNvPr id="0" name=""/>
        <dsp:cNvSpPr/>
      </dsp:nvSpPr>
      <dsp:spPr>
        <a:xfrm>
          <a:off x="3532454" y="471693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532454" y="604550"/>
        <a:ext cx="397501" cy="398572"/>
      </dsp:txXfrm>
    </dsp:sp>
    <dsp:sp modelId="{257A82B3-728D-45E2-8019-A5A64F4F9AA3}">
      <dsp:nvSpPr>
        <dsp:cNvPr id="0" name=""/>
        <dsp:cNvSpPr/>
      </dsp:nvSpPr>
      <dsp:spPr>
        <a:xfrm>
          <a:off x="4368170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Document-Term Matrix</a:t>
          </a:r>
        </a:p>
      </dsp:txBody>
      <dsp:txXfrm>
        <a:off x="4415242" y="47335"/>
        <a:ext cx="2584432" cy="1513001"/>
      </dsp:txXfrm>
    </dsp:sp>
    <dsp:sp modelId="{337EB7D0-56C0-4E6A-83C9-5C813A5E9694}">
      <dsp:nvSpPr>
        <dsp:cNvPr id="0" name=""/>
        <dsp:cNvSpPr/>
      </dsp:nvSpPr>
      <dsp:spPr>
        <a:xfrm>
          <a:off x="7282461" y="471693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282461" y="604550"/>
        <a:ext cx="397501" cy="398572"/>
      </dsp:txXfrm>
    </dsp:sp>
    <dsp:sp modelId="{A08E2BD5-FEE2-47F7-801D-D8BA4615B059}">
      <dsp:nvSpPr>
        <dsp:cNvPr id="0" name=""/>
        <dsp:cNvSpPr/>
      </dsp:nvSpPr>
      <dsp:spPr>
        <a:xfrm>
          <a:off x="8118177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Specify K Topics</a:t>
          </a:r>
        </a:p>
      </dsp:txBody>
      <dsp:txXfrm>
        <a:off x="8165249" y="47335"/>
        <a:ext cx="2584432" cy="1513001"/>
      </dsp:txXfrm>
    </dsp:sp>
    <dsp:sp modelId="{B94C5D7C-2819-4DF3-9032-A2D0CF320F28}">
      <dsp:nvSpPr>
        <dsp:cNvPr id="0" name=""/>
        <dsp:cNvSpPr/>
      </dsp:nvSpPr>
      <dsp:spPr>
        <a:xfrm rot="5400000">
          <a:off x="9173536" y="1794910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9258180" y="1843124"/>
        <a:ext cx="398572" cy="397501"/>
      </dsp:txXfrm>
    </dsp:sp>
    <dsp:sp modelId="{17AC99C1-675C-4BBD-9265-0F9361F29AEC}">
      <dsp:nvSpPr>
        <dsp:cNvPr id="0" name=""/>
        <dsp:cNvSpPr/>
      </dsp:nvSpPr>
      <dsp:spPr>
        <a:xfrm>
          <a:off x="8118177" y="2678840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Feed into Algorithm </a:t>
          </a:r>
        </a:p>
      </dsp:txBody>
      <dsp:txXfrm>
        <a:off x="8165249" y="2725912"/>
        <a:ext cx="2584432" cy="1513001"/>
      </dsp:txXfrm>
    </dsp:sp>
    <dsp:sp modelId="{0C4EF6DE-7101-4107-80BF-C28FC2C13BA0}">
      <dsp:nvSpPr>
        <dsp:cNvPr id="0" name=""/>
        <dsp:cNvSpPr/>
      </dsp:nvSpPr>
      <dsp:spPr>
        <a:xfrm rot="10800000">
          <a:off x="7314604" y="3150269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10800000">
        <a:off x="7484961" y="3283126"/>
        <a:ext cx="397501" cy="398572"/>
      </dsp:txXfrm>
    </dsp:sp>
    <dsp:sp modelId="{E4FF7941-E62F-48A8-A6D1-21B3D15A7471}">
      <dsp:nvSpPr>
        <dsp:cNvPr id="0" name=""/>
        <dsp:cNvSpPr/>
      </dsp:nvSpPr>
      <dsp:spPr>
        <a:xfrm>
          <a:off x="549109" y="2678840"/>
          <a:ext cx="6497637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P(word/doc </a:t>
          </a:r>
          <a:r>
            <a:rPr lang="en-US" sz="3600" kern="1200" dirty="0" err="1"/>
            <a:t>i</a:t>
          </a:r>
          <a:r>
            <a:rPr lang="en-US" sz="3600" kern="1200" dirty="0"/>
            <a:t> </a:t>
          </a:r>
          <a:r>
            <a:rPr lang="en-US" sz="3600" b="0" i="0" kern="1200" dirty="0"/>
            <a:t>∈</a:t>
          </a:r>
          <a:r>
            <a:rPr lang="en-US" sz="3600" kern="1200" dirty="0"/>
            <a:t> Topic k)</a:t>
          </a:r>
        </a:p>
      </dsp:txBody>
      <dsp:txXfrm>
        <a:off x="596181" y="2725912"/>
        <a:ext cx="6403493" cy="1513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D6283-A0CB-4F7E-9EAD-CCB5DB2530A5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FB725-EB4B-4EAE-90CB-F1FA5D261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Medical battery safety hazards can be divided into two main categories:</a:t>
            </a:r>
          </a:p>
          <a:p>
            <a:r>
              <a:rPr lang="en-US" baseline="0" dirty="0"/>
              <a:t>Functional hazards, such as premature or unexpected battery depletion which can result in failure to deliver needed and potentially life saving therapies.</a:t>
            </a:r>
          </a:p>
          <a:p>
            <a:r>
              <a:rPr lang="en-US" baseline="0" dirty="0"/>
              <a:t>Physical Hazards from catastrophic battery failures that can sometimes result in explosions and fires that can lead to hospital evacuations and adversely impact patient care. </a:t>
            </a:r>
          </a:p>
          <a:p>
            <a:r>
              <a:rPr lang="en-US" baseline="0" dirty="0"/>
              <a:t>Catastrophic battery failures can also, in rare occasions, injure the patient or user.</a:t>
            </a:r>
          </a:p>
          <a:p>
            <a:r>
              <a:rPr lang="en-US" baseline="0" dirty="0"/>
              <a:t>In today’s session we will primarily focus on the physical hazards of high capacity batteries as it is a low hanging fruit to address. We are hoping to tackle additional topics in future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06F12-A515-4E41-B76A-87C046448E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1475" y="6355261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B&amp;W_Primar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3" y="261425"/>
            <a:ext cx="3604563" cy="56331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9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40321" y="6356351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8718" y="5167321"/>
            <a:ext cx="620543" cy="990773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1066696" y="1390340"/>
            <a:ext cx="2895600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218095" y="63762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630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67533" y="6354124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1942" y="5184030"/>
            <a:ext cx="620543" cy="990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1328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DA_B&amp;W_Primar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1" y="2648602"/>
            <a:ext cx="5598024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2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1023679"/>
            <a:ext cx="11345471" cy="92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1" y="2009776"/>
            <a:ext cx="11345471" cy="4286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200" y="6375401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2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829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16500" y="63341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3112" y="6349337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69796"/>
            <a:ext cx="827391" cy="74308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824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85743" y="6380337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0768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81600" y="63849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10" name="Picture 9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237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4913" y="6391750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6" name="Picture 5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078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20684" y="6349338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6905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8685" y="63849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932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3B41C-FEB6-4A06-8E7F-99C994B5F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2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data project:</a:t>
            </a:r>
            <a:br>
              <a:rPr lang="en-US" dirty="0"/>
            </a:br>
            <a:r>
              <a:rPr lang="en-US" dirty="0"/>
              <a:t>Battery Adverse Events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Iacovos (Jake) Kyprianou, Nathan Smith</a:t>
            </a:r>
          </a:p>
          <a:p>
            <a:r>
              <a:rPr lang="en-US" dirty="0"/>
              <a:t>US FDA</a:t>
            </a:r>
          </a:p>
          <a:p>
            <a:r>
              <a:rPr lang="en-US" dirty="0"/>
              <a:t>Center For Devices and Radiological Health</a:t>
            </a:r>
          </a:p>
        </p:txBody>
      </p:sp>
    </p:spTree>
    <p:extLst>
      <p:ext uri="{BB962C8B-B14F-4D97-AF65-F5344CB8AC3E}">
        <p14:creationId xmlns:p14="http://schemas.microsoft.com/office/powerpoint/2010/main" val="335844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E63D2-A1D9-40CD-92F8-07CFFD608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151" y="-625"/>
            <a:ext cx="8818231" cy="68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1EE6-B51B-43EE-9171-833A2E04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Word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F02F-C49D-4FC0-A8CC-D4CBAACD7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Pairwise Correlation</a:t>
            </a:r>
          </a:p>
          <a:p>
            <a:r>
              <a:rPr lang="en-US" dirty="0"/>
              <a:t>Compares how likely it is that both word X and Y appear together relative to how often they appear separate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31B419-BAF7-4EDE-BEB7-FA729478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60299"/>
              </p:ext>
            </p:extLst>
          </p:nvPr>
        </p:nvGraphicFramePr>
        <p:xfrm>
          <a:off x="2638830" y="4152797"/>
          <a:ext cx="5989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594">
                  <a:extLst>
                    <a:ext uri="{9D8B030D-6E8A-4147-A177-3AD203B41FA5}">
                      <a16:colId xmlns:a16="http://schemas.microsoft.com/office/drawing/2014/main" val="2729846727"/>
                    </a:ext>
                  </a:extLst>
                </a:gridCol>
                <a:gridCol w="1996594">
                  <a:extLst>
                    <a:ext uri="{9D8B030D-6E8A-4147-A177-3AD203B41FA5}">
                      <a16:colId xmlns:a16="http://schemas.microsoft.com/office/drawing/2014/main" val="1523256473"/>
                    </a:ext>
                  </a:extLst>
                </a:gridCol>
                <a:gridCol w="1996594">
                  <a:extLst>
                    <a:ext uri="{9D8B030D-6E8A-4147-A177-3AD203B41FA5}">
                      <a16:colId xmlns:a16="http://schemas.microsoft.com/office/drawing/2014/main" val="28778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51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0.9033551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9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0.5705818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3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0.0274501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27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5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2E23D-861E-4582-B41B-AA23B9A8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3" y="-4803"/>
            <a:ext cx="8839200" cy="6874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453C8-79AD-40AF-B5D1-2A6596DB40B1}"/>
              </a:ext>
            </a:extLst>
          </p:cNvPr>
          <p:cNvSpPr txBox="1"/>
          <p:nvPr/>
        </p:nvSpPr>
        <p:spPr>
          <a:xfrm>
            <a:off x="1022464" y="939338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 &gt;= .6</a:t>
            </a:r>
          </a:p>
        </p:txBody>
      </p:sp>
    </p:spTree>
    <p:extLst>
      <p:ext uri="{BB962C8B-B14F-4D97-AF65-F5344CB8AC3E}">
        <p14:creationId xmlns:p14="http://schemas.microsoft.com/office/powerpoint/2010/main" val="250846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" y="0"/>
            <a:ext cx="11326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DF7E-82E1-4B69-B8D4-B78268DC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7987-A2E7-41EB-B0F6-20C14827A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Classifier: Markov chains algorithm is slower and has lower accuracy</a:t>
            </a:r>
          </a:p>
          <a:p>
            <a:r>
              <a:rPr lang="en-US" dirty="0"/>
              <a:t>LSA: Allows for a multitude opportunities for automated learning</a:t>
            </a:r>
          </a:p>
          <a:p>
            <a:r>
              <a:rPr lang="en-US" dirty="0"/>
              <a:t>LDA: Grouping our bag of words into probabilistic topics has potential to help efficiently identify </a:t>
            </a:r>
            <a:r>
              <a:rPr lang="en-US"/>
              <a:t>battery adverse event </a:t>
            </a:r>
            <a:r>
              <a:rPr lang="en-US" dirty="0"/>
              <a:t>root causes </a:t>
            </a:r>
          </a:p>
          <a:p>
            <a:pPr lvl="1"/>
            <a:r>
              <a:rPr lang="en-US" dirty="0"/>
              <a:t>Still, some questions need answering (what is the optimum number k-topics?)</a:t>
            </a:r>
          </a:p>
          <a:p>
            <a:r>
              <a:rPr lang="en-US" dirty="0"/>
              <a:t>Other:</a:t>
            </a:r>
          </a:p>
          <a:p>
            <a:pPr lvl="1"/>
            <a:r>
              <a:rPr lang="en-US" dirty="0"/>
              <a:t>Correlation can help us identify which words are more likely to be associated with one another (synonyms)</a:t>
            </a:r>
          </a:p>
        </p:txBody>
      </p:sp>
    </p:spTree>
    <p:extLst>
      <p:ext uri="{BB962C8B-B14F-4D97-AF65-F5344CB8AC3E}">
        <p14:creationId xmlns:p14="http://schemas.microsoft.com/office/powerpoint/2010/main" val="25400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Fireman next to burned batteries" title="Fireman next to burned batterie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21" y="4041776"/>
            <a:ext cx="478155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12"/>
          <a:stretch/>
        </p:blipFill>
        <p:spPr bwMode="auto">
          <a:xfrm>
            <a:off x="7690813" y="3903230"/>
            <a:ext cx="4360942" cy="295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02" y="0"/>
            <a:ext cx="6541257" cy="3770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125751" cy="4041776"/>
          </a:xfrm>
          <a:prstGeom prst="rect">
            <a:avLst/>
          </a:prstGeom>
        </p:spPr>
      </p:pic>
      <p:pic>
        <p:nvPicPr>
          <p:cNvPr id="11" name="Picture 2" descr="Image result for low battery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3CFD1"/>
              </a:clrFrom>
              <a:clrTo>
                <a:srgbClr val="E3CFD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1776"/>
            <a:ext cx="2857587" cy="28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0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97206"/>
            <a:ext cx="11345471" cy="92602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regulatory approach to reducing battery related adverse events is not data driven:</a:t>
            </a:r>
          </a:p>
          <a:p>
            <a:pPr lvl="1"/>
            <a:r>
              <a:rPr lang="en-US" dirty="0"/>
              <a:t>The battery related premarket safety questions and evidence the FDA asks for don’t consider real world failure modes</a:t>
            </a:r>
          </a:p>
          <a:p>
            <a:pPr lvl="1"/>
            <a:r>
              <a:rPr lang="en-US" dirty="0"/>
              <a:t>The postmarket surveillance and compliance strategy is largely reactive</a:t>
            </a:r>
          </a:p>
          <a:p>
            <a:r>
              <a:rPr lang="en-US" dirty="0"/>
              <a:t>End user:</a:t>
            </a:r>
          </a:p>
          <a:p>
            <a:pPr lvl="1"/>
            <a:r>
              <a:rPr lang="en-US" dirty="0"/>
              <a:t>Premarket submission review staff and consultants</a:t>
            </a:r>
          </a:p>
          <a:p>
            <a:pPr lvl="1"/>
            <a:r>
              <a:rPr lang="en-US" dirty="0"/>
              <a:t>Post market surveillance and compliance staff</a:t>
            </a:r>
          </a:p>
        </p:txBody>
      </p:sp>
    </p:spTree>
    <p:extLst>
      <p:ext uri="{BB962C8B-B14F-4D97-AF65-F5344CB8AC3E}">
        <p14:creationId xmlns:p14="http://schemas.microsoft.com/office/powerpoint/2010/main" val="367171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2" y="183170"/>
            <a:ext cx="11345471" cy="926020"/>
          </a:xfrm>
        </p:spPr>
        <p:txBody>
          <a:bodyPr/>
          <a:lstStyle/>
          <a:p>
            <a:r>
              <a:rPr lang="en-US"/>
              <a:t>Our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58156"/>
            <a:ext cx="4879109" cy="4750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Discriminate between battery and non battery related events</a:t>
            </a:r>
          </a:p>
          <a:p>
            <a:r>
              <a:rPr lang="en-US" dirty="0"/>
              <a:t>Develop Pareto Charts for battery adverse event types using text modeling techniques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Supervised: Discriminate between battery and non battery</a:t>
            </a:r>
          </a:p>
          <a:p>
            <a:pPr lvl="1"/>
            <a:r>
              <a:rPr lang="en-US" dirty="0"/>
              <a:t>Non-supervised: model topics using Latent Semantic Analysis and Latent </a:t>
            </a:r>
            <a:r>
              <a:rPr lang="en-US" dirty="0" err="1"/>
              <a:t>Dirichlet</a:t>
            </a:r>
            <a:r>
              <a:rPr lang="en-US" dirty="0"/>
              <a:t> Allocation</a:t>
            </a:r>
          </a:p>
        </p:txBody>
      </p:sp>
      <p:pic>
        <p:nvPicPr>
          <p:cNvPr id="1026" name="Picture 2" descr="Pareto chart of titanium investment casting defect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55" y="923925"/>
            <a:ext cx="58483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48981" y="2796216"/>
            <a:ext cx="2803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80% of the effects come from 20% of the causes.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4BE77DF-7CEA-47AE-9618-0A906F6A9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245211"/>
              </p:ext>
            </p:extLst>
          </p:nvPr>
        </p:nvGraphicFramePr>
        <p:xfrm>
          <a:off x="3308448" y="102367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613719-AD27-4BE6-9B21-058CBAA9D65F}"/>
              </a:ext>
            </a:extLst>
          </p:cNvPr>
          <p:cNvSpPr txBox="1"/>
          <p:nvPr/>
        </p:nvSpPr>
        <p:spPr>
          <a:xfrm>
            <a:off x="689717" y="102367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9041"/>
          </a:xfrm>
        </p:spPr>
        <p:txBody>
          <a:bodyPr>
            <a:normAutofit fontScale="90000"/>
          </a:bodyPr>
          <a:lstStyle/>
          <a:p>
            <a:r>
              <a:rPr lang="en-US" dirty="0"/>
              <a:t>openFDA API medical device adverse events</a:t>
            </a:r>
          </a:p>
        </p:txBody>
      </p:sp>
    </p:spTree>
    <p:extLst>
      <p:ext uri="{BB962C8B-B14F-4D97-AF65-F5344CB8AC3E}">
        <p14:creationId xmlns:p14="http://schemas.microsoft.com/office/powerpoint/2010/main" val="97499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1E05-9F2B-42E5-BDFB-D13D024C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0"/>
            <a:ext cx="11345471" cy="926020"/>
          </a:xfrm>
        </p:spPr>
        <p:txBody>
          <a:bodyPr/>
          <a:lstStyle/>
          <a:p>
            <a:r>
              <a:rPr lang="en-US" dirty="0"/>
              <a:t>Classifier: Battery/Non-battery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5873-2E08-4DC6-A19A-0C7A00CCC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" y="4617402"/>
            <a:ext cx="11074400" cy="2240598"/>
          </a:xfrm>
        </p:spPr>
        <p:txBody>
          <a:bodyPr/>
          <a:lstStyle/>
          <a:p>
            <a:r>
              <a:rPr lang="en-US" dirty="0"/>
              <a:t>Pacemaker Adverse events</a:t>
            </a:r>
          </a:p>
          <a:p>
            <a:r>
              <a:rPr lang="en-US" dirty="0"/>
              <a:t>Supervised/“Unsupervised” learning</a:t>
            </a:r>
          </a:p>
          <a:p>
            <a:pPr lvl="1"/>
            <a:r>
              <a:rPr lang="en-US" dirty="0"/>
              <a:t>Training set generated using simple term search for battery vs. non battery adverse events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38" y="926020"/>
            <a:ext cx="5288513" cy="3691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" y="917462"/>
            <a:ext cx="5300773" cy="36999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9163" y="732796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7210" y="732796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167887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06F3-BB55-44AA-BCA3-99FEA51A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655" y="309009"/>
            <a:ext cx="6126018" cy="92602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Semantic Analysis (LSA)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CAC8-6F97-4A06-81D3-2D1F9FE8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3048000" cy="6858000"/>
          </a:xfrm>
        </p:spPr>
        <p:txBody>
          <a:bodyPr/>
          <a:lstStyle/>
          <a:p>
            <a:r>
              <a:rPr lang="en-US" dirty="0"/>
              <a:t>Works similarly to the way the human brain works</a:t>
            </a:r>
          </a:p>
          <a:p>
            <a:r>
              <a:rPr lang="en-US" dirty="0"/>
              <a:t>Can be used for identifying synonyms</a:t>
            </a:r>
          </a:p>
          <a:p>
            <a:pPr lvl="1"/>
            <a:r>
              <a:rPr lang="en-US" dirty="0"/>
              <a:t>Document indexing</a:t>
            </a:r>
          </a:p>
          <a:p>
            <a:pPr lvl="1"/>
            <a:r>
              <a:rPr lang="en-US" dirty="0"/>
              <a:t>Topic modeling</a:t>
            </a:r>
          </a:p>
          <a:p>
            <a:r>
              <a:rPr lang="en-US" dirty="0"/>
              <a:t>Dimensionality reduction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23" y="0"/>
            <a:ext cx="129252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3110042"/>
            <a:ext cx="4433455" cy="912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71" y="1941030"/>
            <a:ext cx="340317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0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4579" r="2895" b="5993"/>
          <a:stretch/>
        </p:blipFill>
        <p:spPr>
          <a:xfrm>
            <a:off x="0" y="0"/>
            <a:ext cx="7019636" cy="6864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9158"/>
          <a:stretch/>
        </p:blipFill>
        <p:spPr>
          <a:xfrm>
            <a:off x="7841673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3F1-E0E2-491F-B588-8D33C3E5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2" y="321716"/>
            <a:ext cx="11345471" cy="926020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B94FC94-61F4-4BCB-A6EC-20D878E31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261425"/>
              </p:ext>
            </p:extLst>
          </p:nvPr>
        </p:nvGraphicFramePr>
        <p:xfrm>
          <a:off x="431800" y="2009775"/>
          <a:ext cx="11345863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272877"/>
      </p:ext>
    </p:extLst>
  </p:cSld>
  <p:clrMapOvr>
    <a:masterClrMapping/>
  </p:clrMapOvr>
</p:sld>
</file>

<file path=ppt/theme/theme1.xml><?xml version="1.0" encoding="utf-8"?>
<a:theme xmlns:a="http://schemas.openxmlformats.org/drawingml/2006/main" name="FDA_PP_Final_Use_Th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593544c-8bc9-488a-9957-4d59a7b3d015">7XMCZ5DHRYUS-1536150634-2</_dlc_DocId>
    <_dlc_DocIdUrl xmlns="c593544c-8bc9-488a-9957-4d59a7b3d015">
      <Url>http://my.fda.gov/personal/nathan_smith/_layouts/DocIdRedir.aspx?ID=7XMCZ5DHRYUS-1536150634-2</Url>
      <Description>7XMCZ5DHRYUS-1536150634-2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55C5ECB757845A0C3D18A29574E8A" ma:contentTypeVersion="0" ma:contentTypeDescription="Create a new document." ma:contentTypeScope="" ma:versionID="3a502514d30b79b0d84b1e299b8ee0c8">
  <xsd:schema xmlns:xsd="http://www.w3.org/2001/XMLSchema" xmlns:xs="http://www.w3.org/2001/XMLSchema" xmlns:p="http://schemas.microsoft.com/office/2006/metadata/properties" xmlns:ns2="c593544c-8bc9-488a-9957-4d59a7b3d015" targetNamespace="http://schemas.microsoft.com/office/2006/metadata/properties" ma:root="true" ma:fieldsID="f735efe3037c15fe5e7164caebe31d49" ns2:_="">
    <xsd:import namespace="c593544c-8bc9-488a-9957-4d59a7b3d01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3544c-8bc9-488a-9957-4d59a7b3d01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10373-2D90-470C-A1F7-E7110F30AE0A}">
  <ds:schemaRefs>
    <ds:schemaRef ds:uri="http://schemas.microsoft.com/office/2006/documentManagement/types"/>
    <ds:schemaRef ds:uri="c593544c-8bc9-488a-9957-4d59a7b3d015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B7EBB2C-40F0-4341-A24E-A9390BA0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93544c-8bc9-488a-9957-4d59a7b3d0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C61A36-375F-4E0D-B00E-677807082F4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0F6AFF5-E369-4FD3-AF8A-070AB5485B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461</Words>
  <Application>Microsoft Office PowerPoint</Application>
  <PresentationFormat>Widescreen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</vt:lpstr>
      <vt:lpstr>FDA_PP_Final_Use_This</vt:lpstr>
      <vt:lpstr>Capstone data project: Battery Adverse Events Analysis</vt:lpstr>
      <vt:lpstr>PowerPoint Presentation</vt:lpstr>
      <vt:lpstr>Problem statement</vt:lpstr>
      <vt:lpstr>Our approach</vt:lpstr>
      <vt:lpstr>openFDA API medical device adverse events</vt:lpstr>
      <vt:lpstr>Classifier: Battery/Non-battery</vt:lpstr>
      <vt:lpstr>Latent Semantic Analysis (LSA)</vt:lpstr>
      <vt:lpstr>PowerPoint Presentation</vt:lpstr>
      <vt:lpstr>Latent Dirichlet Allocation (LDA)</vt:lpstr>
      <vt:lpstr>PowerPoint Presentation</vt:lpstr>
      <vt:lpstr>Experimenting with Word Correlation</vt:lpstr>
      <vt:lpstr>PowerPoint Presentation</vt:lpstr>
      <vt:lpstr>PowerPoint Presentation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Medical Device Reports</dc:title>
  <dc:creator>Smith, Nathan</dc:creator>
  <cp:lastModifiedBy>Kyprianou, Iacovos</cp:lastModifiedBy>
  <cp:revision>29</cp:revision>
  <dcterms:created xsi:type="dcterms:W3CDTF">2018-07-30T20:19:33Z</dcterms:created>
  <dcterms:modified xsi:type="dcterms:W3CDTF">2018-08-02T15:00:37Z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1e2d3ec1-1769-4fa0-828a-78d221a02c9a</vt:lpwstr>
  </property>
  <property fmtid="{D5CDD505-2E9C-101B-9397-08002B2CF9AE}" pid="3" name="ContentTypeId">
    <vt:lpwstr>0x010100F6555C5ECB757845A0C3D18A29574E8A</vt:lpwstr>
  </property>
</Properties>
</file>